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  <p:sldMasterId id="2147483662" r:id="rId3"/>
    <p:sldMasterId id="2147483668" r:id="rId4"/>
    <p:sldMasterId id="2147483670" r:id="rId5"/>
    <p:sldMasterId id="2147483672" r:id="rId6"/>
  </p:sldMasterIdLst>
  <p:sldIdLst>
    <p:sldId id="256" r:id="rId7"/>
  </p:sldIdLst>
  <p:sldSz cx="38404800" cy="38404800"/>
  <p:notesSz cx="6858000" cy="9144000"/>
  <p:defaultTextStyle>
    <a:defPPr>
      <a:defRPr lang="en-US"/>
    </a:defPPr>
    <a:lvl1pPr marL="0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1pPr>
    <a:lvl2pPr marL="436391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2pPr>
    <a:lvl3pPr marL="872782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3pPr>
    <a:lvl4pPr marL="1309173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4pPr>
    <a:lvl5pPr marL="1745564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5pPr>
    <a:lvl6pPr marL="2181955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6pPr>
    <a:lvl7pPr marL="2618346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7pPr>
    <a:lvl8pPr marL="3054737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8pPr>
    <a:lvl9pPr marL="3491128" algn="l" defTabSz="436391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7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EC338-8875-41D8-AE04-158E007D69AE}" v="1" dt="2022-12-13T22:32:13.184"/>
    <p1510:client id="{F6D25515-D2F6-43C6-BF31-EBF7CB4541F8}" v="1" dt="2022-12-14T04:43:06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>
        <p:scale>
          <a:sx n="20" d="100"/>
          <a:sy n="20" d="100"/>
        </p:scale>
        <p:origin x="1805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llon Hall" userId="b7b3d678-2595-482d-92eb-9c0e6c089a75" providerId="ADAL" clId="{F6D25515-D2F6-43C6-BF31-EBF7CB4541F8}"/>
    <pc:docChg chg="modSld modMainMaster">
      <pc:chgData name="Dillon Hall" userId="b7b3d678-2595-482d-92eb-9c0e6c089a75" providerId="ADAL" clId="{F6D25515-D2F6-43C6-BF31-EBF7CB4541F8}" dt="2022-12-14T04:43:06.332" v="24" actId="1076"/>
      <pc:docMkLst>
        <pc:docMk/>
      </pc:docMkLst>
      <pc:sldChg chg="modSp">
        <pc:chgData name="Dillon Hall" userId="b7b3d678-2595-482d-92eb-9c0e6c089a75" providerId="ADAL" clId="{F6D25515-D2F6-43C6-BF31-EBF7CB4541F8}" dt="2022-12-14T04:43:06.332" v="24" actId="1076"/>
        <pc:sldMkLst>
          <pc:docMk/>
          <pc:sldMk cId="3764955322" sldId="256"/>
        </pc:sldMkLst>
        <pc:spChg chg="mod">
          <ac:chgData name="Dillon Hall" userId="b7b3d678-2595-482d-92eb-9c0e6c089a75" providerId="ADAL" clId="{F6D25515-D2F6-43C6-BF31-EBF7CB4541F8}" dt="2022-12-14T04:43:06.332" v="24" actId="1076"/>
          <ac:spMkLst>
            <pc:docMk/>
            <pc:sldMk cId="3764955322" sldId="256"/>
            <ac:spMk id="4" creationId="{2F21D414-C7FF-4447-9E36-64D62326E537}"/>
          </ac:spMkLst>
        </pc:spChg>
      </pc:sldChg>
      <pc:sldMasterChg chg="modSp mod">
        <pc:chgData name="Dillon Hall" userId="b7b3d678-2595-482d-92eb-9c0e6c089a75" providerId="ADAL" clId="{F6D25515-D2F6-43C6-BF31-EBF7CB4541F8}" dt="2022-12-14T04:41:44.892" v="11" actId="20577"/>
        <pc:sldMasterMkLst>
          <pc:docMk/>
          <pc:sldMasterMk cId="3384943397" sldId="2147483662"/>
        </pc:sldMasterMkLst>
        <pc:spChg chg="mod">
          <ac:chgData name="Dillon Hall" userId="b7b3d678-2595-482d-92eb-9c0e6c089a75" providerId="ADAL" clId="{F6D25515-D2F6-43C6-BF31-EBF7CB4541F8}" dt="2022-12-14T04:41:44.892" v="11" actId="20577"/>
          <ac:spMkLst>
            <pc:docMk/>
            <pc:sldMasterMk cId="3384943397" sldId="2147483662"/>
            <ac:spMk id="24" creationId="{BF2CAB13-A248-4B1F-8EA4-E784EB0CD9BF}"/>
          </ac:spMkLst>
        </pc:spChg>
      </pc:sldMasterChg>
      <pc:sldMasterChg chg="modSp mod">
        <pc:chgData name="Dillon Hall" userId="b7b3d678-2595-482d-92eb-9c0e6c089a75" providerId="ADAL" clId="{F6D25515-D2F6-43C6-BF31-EBF7CB4541F8}" dt="2022-12-14T04:40:21.819" v="3" actId="20577"/>
        <pc:sldMasterMkLst>
          <pc:docMk/>
          <pc:sldMasterMk cId="3023640837" sldId="2147483664"/>
        </pc:sldMasterMkLst>
        <pc:spChg chg="mod">
          <ac:chgData name="Dillon Hall" userId="b7b3d678-2595-482d-92eb-9c0e6c089a75" providerId="ADAL" clId="{F6D25515-D2F6-43C6-BF31-EBF7CB4541F8}" dt="2022-12-14T04:40:21.819" v="3" actId="20577"/>
          <ac:spMkLst>
            <pc:docMk/>
            <pc:sldMasterMk cId="3023640837" sldId="2147483664"/>
            <ac:spMk id="15" creationId="{E2926F8A-3766-4C03-9F72-D59D3A1DD6DD}"/>
          </ac:spMkLst>
        </pc:spChg>
      </pc:sldMasterChg>
      <pc:sldMasterChg chg="modSp mod">
        <pc:chgData name="Dillon Hall" userId="b7b3d678-2595-482d-92eb-9c0e6c089a75" providerId="ADAL" clId="{F6D25515-D2F6-43C6-BF31-EBF7CB4541F8}" dt="2022-12-14T04:41:34.468" v="7" actId="20577"/>
        <pc:sldMasterMkLst>
          <pc:docMk/>
          <pc:sldMasterMk cId="3467159193" sldId="2147483666"/>
        </pc:sldMasterMkLst>
        <pc:spChg chg="mod">
          <ac:chgData name="Dillon Hall" userId="b7b3d678-2595-482d-92eb-9c0e6c089a75" providerId="ADAL" clId="{F6D25515-D2F6-43C6-BF31-EBF7CB4541F8}" dt="2022-12-14T04:41:34.468" v="7" actId="20577"/>
          <ac:spMkLst>
            <pc:docMk/>
            <pc:sldMasterMk cId="3467159193" sldId="2147483666"/>
            <ac:spMk id="26" creationId="{8BA651DF-DA69-41DE-B9C3-D53B26D1F1E0}"/>
          </ac:spMkLst>
        </pc:spChg>
      </pc:sldMasterChg>
      <pc:sldMasterChg chg="modSp mod">
        <pc:chgData name="Dillon Hall" userId="b7b3d678-2595-482d-92eb-9c0e6c089a75" providerId="ADAL" clId="{F6D25515-D2F6-43C6-BF31-EBF7CB4541F8}" dt="2022-12-14T04:41:56.983" v="15" actId="20577"/>
        <pc:sldMasterMkLst>
          <pc:docMk/>
          <pc:sldMasterMk cId="1477217738" sldId="2147483668"/>
        </pc:sldMasterMkLst>
        <pc:spChg chg="mod">
          <ac:chgData name="Dillon Hall" userId="b7b3d678-2595-482d-92eb-9c0e6c089a75" providerId="ADAL" clId="{F6D25515-D2F6-43C6-BF31-EBF7CB4541F8}" dt="2022-12-14T04:41:56.983" v="15" actId="20577"/>
          <ac:spMkLst>
            <pc:docMk/>
            <pc:sldMasterMk cId="1477217738" sldId="2147483668"/>
            <ac:spMk id="15" creationId="{E2926F8A-3766-4C03-9F72-D59D3A1DD6DD}"/>
          </ac:spMkLst>
        </pc:spChg>
      </pc:sldMasterChg>
      <pc:sldMasterChg chg="modSp mod">
        <pc:chgData name="Dillon Hall" userId="b7b3d678-2595-482d-92eb-9c0e6c089a75" providerId="ADAL" clId="{F6D25515-D2F6-43C6-BF31-EBF7CB4541F8}" dt="2022-12-14T04:42:13.088" v="19" actId="20577"/>
        <pc:sldMasterMkLst>
          <pc:docMk/>
          <pc:sldMasterMk cId="3671766036" sldId="2147483670"/>
        </pc:sldMasterMkLst>
        <pc:spChg chg="mod">
          <ac:chgData name="Dillon Hall" userId="b7b3d678-2595-482d-92eb-9c0e6c089a75" providerId="ADAL" clId="{F6D25515-D2F6-43C6-BF31-EBF7CB4541F8}" dt="2022-12-14T04:42:13.088" v="19" actId="20577"/>
          <ac:spMkLst>
            <pc:docMk/>
            <pc:sldMasterMk cId="3671766036" sldId="2147483670"/>
            <ac:spMk id="15" creationId="{E2926F8A-3766-4C03-9F72-D59D3A1DD6DD}"/>
          </ac:spMkLst>
        </pc:spChg>
      </pc:sldMasterChg>
      <pc:sldMasterChg chg="modSp mod">
        <pc:chgData name="Dillon Hall" userId="b7b3d678-2595-482d-92eb-9c0e6c089a75" providerId="ADAL" clId="{F6D25515-D2F6-43C6-BF31-EBF7CB4541F8}" dt="2022-12-14T04:42:26.035" v="23" actId="20577"/>
        <pc:sldMasterMkLst>
          <pc:docMk/>
          <pc:sldMasterMk cId="3472922850" sldId="2147483672"/>
        </pc:sldMasterMkLst>
        <pc:spChg chg="mod">
          <ac:chgData name="Dillon Hall" userId="b7b3d678-2595-482d-92eb-9c0e6c089a75" providerId="ADAL" clId="{F6D25515-D2F6-43C6-BF31-EBF7CB4541F8}" dt="2022-12-14T04:42:26.035" v="23" actId="20577"/>
          <ac:spMkLst>
            <pc:docMk/>
            <pc:sldMasterMk cId="3472922850" sldId="2147483672"/>
            <ac:spMk id="18" creationId="{35C9A331-A92F-DF61-5650-EDC1EB614AED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09168853893264E-2"/>
          <c:y val="0.14970302323320697"/>
          <c:w val="0.89568608923884518"/>
          <c:h val="0.6326245504034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C-47A6-ABC2-5AFAD85D2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AC-47A6-ABC2-5AFAD85D2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991264"/>
        <c:axId val="433987656"/>
      </c:barChart>
      <c:catAx>
        <c:axId val="4339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87656"/>
        <c:crosses val="autoZero"/>
        <c:auto val="1"/>
        <c:lblAlgn val="ctr"/>
        <c:lblOffset val="100"/>
        <c:noMultiLvlLbl val="0"/>
      </c:catAx>
      <c:valAx>
        <c:axId val="43398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99126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2"/>
      </a:solidFill>
    </a:ln>
    <a:effectLst/>
  </c:spPr>
  <c:txPr>
    <a:bodyPr/>
    <a:lstStyle/>
    <a:p>
      <a:pPr>
        <a:defRPr sz="4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A676D-2243-4C93-8C59-8F17B819BF0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1FCD1-EDDB-47D6-A7F5-B81B2ECF089D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ABB586D4-1E3D-404F-BE29-2C58EC2C7A12}" type="parTrans" cxnId="{BB479587-F13E-41CD-AE48-D1360CCD88B5}">
      <dgm:prSet/>
      <dgm:spPr/>
      <dgm:t>
        <a:bodyPr/>
        <a:lstStyle/>
        <a:p>
          <a:endParaRPr lang="en-US" sz="4400"/>
        </a:p>
      </dgm:t>
    </dgm:pt>
    <dgm:pt modelId="{D3916F06-88EB-4745-9AC1-6F647012DD5A}" type="sibTrans" cxnId="{BB479587-F13E-41CD-AE48-D1360CCD88B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sz="4400"/>
        </a:p>
      </dgm:t>
    </dgm:pt>
    <dgm:pt modelId="{6294DCBE-C1CA-4308-94E1-30D3C71FC2F6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A074776-3F93-4DF0-B09C-390F2C3E9F30}" type="parTrans" cxnId="{C813D9DD-6BC5-439B-9E23-E5DCD98D7E25}">
      <dgm:prSet/>
      <dgm:spPr/>
      <dgm:t>
        <a:bodyPr/>
        <a:lstStyle/>
        <a:p>
          <a:endParaRPr lang="en-US" sz="4400"/>
        </a:p>
      </dgm:t>
    </dgm:pt>
    <dgm:pt modelId="{65573CCF-EE9D-4C5D-BE3B-C50FA0060840}" type="sibTrans" cxnId="{C813D9DD-6BC5-439B-9E23-E5DCD98D7E25}">
      <dgm:prSet/>
      <dgm:spPr/>
      <dgm:t>
        <a:bodyPr/>
        <a:lstStyle/>
        <a:p>
          <a:endParaRPr lang="en-US" sz="4400"/>
        </a:p>
      </dgm:t>
    </dgm:pt>
    <dgm:pt modelId="{FB83CC65-433F-4680-9A3E-041E7D0B1538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8B707CA0-B8EC-4BD5-878C-F1AE0946E124}" type="parTrans" cxnId="{B77B258F-0782-471A-8D7B-75D5A1F6862D}">
      <dgm:prSet/>
      <dgm:spPr/>
      <dgm:t>
        <a:bodyPr/>
        <a:lstStyle/>
        <a:p>
          <a:endParaRPr lang="en-US" sz="4400"/>
        </a:p>
      </dgm:t>
    </dgm:pt>
    <dgm:pt modelId="{9B71B762-D65F-4570-9373-0F1CDF4E3013}" type="sibTrans" cxnId="{B77B258F-0782-471A-8D7B-75D5A1F6862D}">
      <dgm:prSet/>
      <dgm:spPr/>
      <dgm:t>
        <a:bodyPr/>
        <a:lstStyle/>
        <a:p>
          <a:endParaRPr lang="en-US" sz="4400"/>
        </a:p>
      </dgm:t>
    </dgm:pt>
    <dgm:pt modelId="{92499303-4937-4DC7-B412-1A1E207EEE5A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F4A91CE3-C4FC-4CBD-B660-EC2A276B5FA9}" type="parTrans" cxnId="{25007E38-C1CF-4712-AFBA-5F6BB45551DD}">
      <dgm:prSet/>
      <dgm:spPr/>
      <dgm:t>
        <a:bodyPr/>
        <a:lstStyle/>
        <a:p>
          <a:endParaRPr lang="en-US" sz="4400"/>
        </a:p>
      </dgm:t>
    </dgm:pt>
    <dgm:pt modelId="{697CD1D9-171A-4B2E-938B-C4E8B8295962}" type="sibTrans" cxnId="{25007E38-C1CF-4712-AFBA-5F6BB45551DD}">
      <dgm:prSet/>
      <dgm:spPr/>
      <dgm:t>
        <a:bodyPr/>
        <a:lstStyle/>
        <a:p>
          <a:endParaRPr lang="en-US" sz="4400"/>
        </a:p>
      </dgm:t>
    </dgm:pt>
    <dgm:pt modelId="{ABB33269-7B6E-4B85-88F9-22620861B387}">
      <dgm:prSet phldrT="[Text]" phldr="1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 sz="4400" dirty="0"/>
        </a:p>
      </dgm:t>
    </dgm:pt>
    <dgm:pt modelId="{2275E12D-956E-4E75-BB21-31151C4256B5}" type="parTrans" cxnId="{3F67BA34-D255-4242-99EC-68F528E5F477}">
      <dgm:prSet/>
      <dgm:spPr/>
      <dgm:t>
        <a:bodyPr/>
        <a:lstStyle/>
        <a:p>
          <a:endParaRPr lang="en-US" sz="4400"/>
        </a:p>
      </dgm:t>
    </dgm:pt>
    <dgm:pt modelId="{1815F012-C3B1-4C5B-BDBD-347F79D10893}" type="sibTrans" cxnId="{3F67BA34-D255-4242-99EC-68F528E5F477}">
      <dgm:prSet/>
      <dgm:spPr/>
      <dgm:t>
        <a:bodyPr/>
        <a:lstStyle/>
        <a:p>
          <a:endParaRPr lang="en-US" sz="4400"/>
        </a:p>
      </dgm:t>
    </dgm:pt>
    <dgm:pt modelId="{83BBCFD6-FE30-451B-83DA-07FD25E1D7E1}" type="pres">
      <dgm:prSet presAssocID="{2C0A676D-2243-4C93-8C59-8F17B819BF0B}" presName="Name0" presStyleCnt="0">
        <dgm:presLayoutVars>
          <dgm:dir/>
          <dgm:resizeHandles val="exact"/>
        </dgm:presLayoutVars>
      </dgm:prSet>
      <dgm:spPr/>
    </dgm:pt>
    <dgm:pt modelId="{4F4D4208-33EB-472C-945D-6A4128E7E0E2}" type="pres">
      <dgm:prSet presAssocID="{2C0A676D-2243-4C93-8C59-8F17B819BF0B}" presName="cycle" presStyleCnt="0"/>
      <dgm:spPr/>
    </dgm:pt>
    <dgm:pt modelId="{8EE0153B-B5AB-4403-9811-20839CB01A94}" type="pres">
      <dgm:prSet presAssocID="{7CF1FCD1-EDDB-47D6-A7F5-B81B2ECF089D}" presName="nodeFirstNode" presStyleLbl="node1" presStyleIdx="0" presStyleCnt="5" custScaleX="76848">
        <dgm:presLayoutVars>
          <dgm:bulletEnabled val="1"/>
        </dgm:presLayoutVars>
      </dgm:prSet>
      <dgm:spPr/>
    </dgm:pt>
    <dgm:pt modelId="{9A809462-56C4-421E-86E6-C5A7C035181C}" type="pres">
      <dgm:prSet presAssocID="{D3916F06-88EB-4745-9AC1-6F647012DD5A}" presName="sibTransFirstNode" presStyleLbl="bgShp" presStyleIdx="0" presStyleCnt="1"/>
      <dgm:spPr/>
    </dgm:pt>
    <dgm:pt modelId="{ECA4B28D-FB73-41A0-8E83-FCE202FAD9E6}" type="pres">
      <dgm:prSet presAssocID="{6294DCBE-C1CA-4308-94E1-30D3C71FC2F6}" presName="nodeFollowingNodes" presStyleLbl="node1" presStyleIdx="1" presStyleCnt="5" custScaleX="76848">
        <dgm:presLayoutVars>
          <dgm:bulletEnabled val="1"/>
        </dgm:presLayoutVars>
      </dgm:prSet>
      <dgm:spPr/>
    </dgm:pt>
    <dgm:pt modelId="{C339F04C-A5BB-4A64-B845-1BAFD920C4F8}" type="pres">
      <dgm:prSet presAssocID="{FB83CC65-433F-4680-9A3E-041E7D0B1538}" presName="nodeFollowingNodes" presStyleLbl="node1" presStyleIdx="2" presStyleCnt="5" custScaleX="76848">
        <dgm:presLayoutVars>
          <dgm:bulletEnabled val="1"/>
        </dgm:presLayoutVars>
      </dgm:prSet>
      <dgm:spPr/>
    </dgm:pt>
    <dgm:pt modelId="{6A22A8DF-822F-46D4-A73A-55EA8D5F57E4}" type="pres">
      <dgm:prSet presAssocID="{92499303-4937-4DC7-B412-1A1E207EEE5A}" presName="nodeFollowingNodes" presStyleLbl="node1" presStyleIdx="3" presStyleCnt="5" custScaleX="76848">
        <dgm:presLayoutVars>
          <dgm:bulletEnabled val="1"/>
        </dgm:presLayoutVars>
      </dgm:prSet>
      <dgm:spPr/>
    </dgm:pt>
    <dgm:pt modelId="{99ACF6CE-DB46-474D-A730-6FAD5DC58135}" type="pres">
      <dgm:prSet presAssocID="{ABB33269-7B6E-4B85-88F9-22620861B387}" presName="nodeFollowingNodes" presStyleLbl="node1" presStyleIdx="4" presStyleCnt="5" custScaleX="76848">
        <dgm:presLayoutVars>
          <dgm:bulletEnabled val="1"/>
        </dgm:presLayoutVars>
      </dgm:prSet>
      <dgm:spPr/>
    </dgm:pt>
  </dgm:ptLst>
  <dgm:cxnLst>
    <dgm:cxn modelId="{76BB7B1F-1C41-4828-A87A-4C49ADD82845}" type="presOf" srcId="{92499303-4937-4DC7-B412-1A1E207EEE5A}" destId="{6A22A8DF-822F-46D4-A73A-55EA8D5F57E4}" srcOrd="0" destOrd="0" presId="urn:microsoft.com/office/officeart/2005/8/layout/cycle3"/>
    <dgm:cxn modelId="{6DF84822-E291-409F-BE4B-80D712C72E64}" type="presOf" srcId="{D3916F06-88EB-4745-9AC1-6F647012DD5A}" destId="{9A809462-56C4-421E-86E6-C5A7C035181C}" srcOrd="0" destOrd="0" presId="urn:microsoft.com/office/officeart/2005/8/layout/cycle3"/>
    <dgm:cxn modelId="{3F67BA34-D255-4242-99EC-68F528E5F477}" srcId="{2C0A676D-2243-4C93-8C59-8F17B819BF0B}" destId="{ABB33269-7B6E-4B85-88F9-22620861B387}" srcOrd="4" destOrd="0" parTransId="{2275E12D-956E-4E75-BB21-31151C4256B5}" sibTransId="{1815F012-C3B1-4C5B-BDBD-347F79D10893}"/>
    <dgm:cxn modelId="{25007E38-C1CF-4712-AFBA-5F6BB45551DD}" srcId="{2C0A676D-2243-4C93-8C59-8F17B819BF0B}" destId="{92499303-4937-4DC7-B412-1A1E207EEE5A}" srcOrd="3" destOrd="0" parTransId="{F4A91CE3-C4FC-4CBD-B660-EC2A276B5FA9}" sibTransId="{697CD1D9-171A-4B2E-938B-C4E8B8295962}"/>
    <dgm:cxn modelId="{81FDC16A-F820-4359-BFAD-D274B516BC3E}" type="presOf" srcId="{2C0A676D-2243-4C93-8C59-8F17B819BF0B}" destId="{83BBCFD6-FE30-451B-83DA-07FD25E1D7E1}" srcOrd="0" destOrd="0" presId="urn:microsoft.com/office/officeart/2005/8/layout/cycle3"/>
    <dgm:cxn modelId="{BB479587-F13E-41CD-AE48-D1360CCD88B5}" srcId="{2C0A676D-2243-4C93-8C59-8F17B819BF0B}" destId="{7CF1FCD1-EDDB-47D6-A7F5-B81B2ECF089D}" srcOrd="0" destOrd="0" parTransId="{ABB586D4-1E3D-404F-BE29-2C58EC2C7A12}" sibTransId="{D3916F06-88EB-4745-9AC1-6F647012DD5A}"/>
    <dgm:cxn modelId="{B77B258F-0782-471A-8D7B-75D5A1F6862D}" srcId="{2C0A676D-2243-4C93-8C59-8F17B819BF0B}" destId="{FB83CC65-433F-4680-9A3E-041E7D0B1538}" srcOrd="2" destOrd="0" parTransId="{8B707CA0-B8EC-4BD5-878C-F1AE0946E124}" sibTransId="{9B71B762-D65F-4570-9373-0F1CDF4E3013}"/>
    <dgm:cxn modelId="{62FE5898-AA22-4448-B95B-B967A4C9275A}" type="presOf" srcId="{7CF1FCD1-EDDB-47D6-A7F5-B81B2ECF089D}" destId="{8EE0153B-B5AB-4403-9811-20839CB01A94}" srcOrd="0" destOrd="0" presId="urn:microsoft.com/office/officeart/2005/8/layout/cycle3"/>
    <dgm:cxn modelId="{A6A3BEBB-A9F2-4BA5-B520-B225DA7BABA8}" type="presOf" srcId="{6294DCBE-C1CA-4308-94E1-30D3C71FC2F6}" destId="{ECA4B28D-FB73-41A0-8E83-FCE202FAD9E6}" srcOrd="0" destOrd="0" presId="urn:microsoft.com/office/officeart/2005/8/layout/cycle3"/>
    <dgm:cxn modelId="{BB3E4AD6-9B99-4361-AD48-BEEF7D70B728}" type="presOf" srcId="{FB83CC65-433F-4680-9A3E-041E7D0B1538}" destId="{C339F04C-A5BB-4A64-B845-1BAFD920C4F8}" srcOrd="0" destOrd="0" presId="urn:microsoft.com/office/officeart/2005/8/layout/cycle3"/>
    <dgm:cxn modelId="{C813D9DD-6BC5-439B-9E23-E5DCD98D7E25}" srcId="{2C0A676D-2243-4C93-8C59-8F17B819BF0B}" destId="{6294DCBE-C1CA-4308-94E1-30D3C71FC2F6}" srcOrd="1" destOrd="0" parTransId="{2A074776-3F93-4DF0-B09C-390F2C3E9F30}" sibTransId="{65573CCF-EE9D-4C5D-BE3B-C50FA0060840}"/>
    <dgm:cxn modelId="{BBB793F7-3A04-4B1B-8F76-C885C88C3CC9}" type="presOf" srcId="{ABB33269-7B6E-4B85-88F9-22620861B387}" destId="{99ACF6CE-DB46-474D-A730-6FAD5DC58135}" srcOrd="0" destOrd="0" presId="urn:microsoft.com/office/officeart/2005/8/layout/cycle3"/>
    <dgm:cxn modelId="{7E27D573-E36E-4426-B1EC-80838F66AEB5}" type="presParOf" srcId="{83BBCFD6-FE30-451B-83DA-07FD25E1D7E1}" destId="{4F4D4208-33EB-472C-945D-6A4128E7E0E2}" srcOrd="0" destOrd="0" presId="urn:microsoft.com/office/officeart/2005/8/layout/cycle3"/>
    <dgm:cxn modelId="{F034FDAB-29FA-49E6-9AF7-0E8899752D31}" type="presParOf" srcId="{4F4D4208-33EB-472C-945D-6A4128E7E0E2}" destId="{8EE0153B-B5AB-4403-9811-20839CB01A94}" srcOrd="0" destOrd="0" presId="urn:microsoft.com/office/officeart/2005/8/layout/cycle3"/>
    <dgm:cxn modelId="{B60370C0-218F-48FB-8E96-95FA6CC0C344}" type="presParOf" srcId="{4F4D4208-33EB-472C-945D-6A4128E7E0E2}" destId="{9A809462-56C4-421E-86E6-C5A7C035181C}" srcOrd="1" destOrd="0" presId="urn:microsoft.com/office/officeart/2005/8/layout/cycle3"/>
    <dgm:cxn modelId="{17E087F6-0345-4857-8F9E-4BE4AEDCA4F6}" type="presParOf" srcId="{4F4D4208-33EB-472C-945D-6A4128E7E0E2}" destId="{ECA4B28D-FB73-41A0-8E83-FCE202FAD9E6}" srcOrd="2" destOrd="0" presId="urn:microsoft.com/office/officeart/2005/8/layout/cycle3"/>
    <dgm:cxn modelId="{934D0A87-A00E-4716-8A60-5C00530F3CA1}" type="presParOf" srcId="{4F4D4208-33EB-472C-945D-6A4128E7E0E2}" destId="{C339F04C-A5BB-4A64-B845-1BAFD920C4F8}" srcOrd="3" destOrd="0" presId="urn:microsoft.com/office/officeart/2005/8/layout/cycle3"/>
    <dgm:cxn modelId="{055A8E85-FF58-47AA-BD48-66A7F074FDC6}" type="presParOf" srcId="{4F4D4208-33EB-472C-945D-6A4128E7E0E2}" destId="{6A22A8DF-822F-46D4-A73A-55EA8D5F57E4}" srcOrd="4" destOrd="0" presId="urn:microsoft.com/office/officeart/2005/8/layout/cycle3"/>
    <dgm:cxn modelId="{5DA2A195-8101-4D96-8408-B0CD939089FF}" type="presParOf" srcId="{4F4D4208-33EB-472C-945D-6A4128E7E0E2}" destId="{99ACF6CE-DB46-474D-A730-6FAD5DC5813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35A09-37CD-4EDB-ABAC-C1F41CDA8449}" type="doc">
      <dgm:prSet loTypeId="urn:microsoft.com/office/officeart/2005/8/layout/hList7" loCatId="process" qsTypeId="urn:microsoft.com/office/officeart/2005/8/quickstyle/simple1" qsCatId="simple" csTypeId="urn:microsoft.com/office/officeart/2005/8/colors/accent0_3" csCatId="mainScheme" phldr="1"/>
      <dgm:spPr/>
    </dgm:pt>
    <dgm:pt modelId="{2FE6B992-A530-4F29-91E9-5020E89FCAB8}">
      <dgm:prSet phldrT="[Text]" phldr="1" custT="1"/>
      <dgm:spPr/>
      <dgm:t>
        <a:bodyPr/>
        <a:lstStyle/>
        <a:p>
          <a:endParaRPr lang="en-US" sz="4000" dirty="0"/>
        </a:p>
      </dgm:t>
    </dgm:pt>
    <dgm:pt modelId="{64354ACC-8DE1-4205-AA18-EEA9BED5432D}" type="parTrans" cxnId="{9840FCA0-1CE0-46CA-A47A-2D7E3A9FF406}">
      <dgm:prSet/>
      <dgm:spPr/>
      <dgm:t>
        <a:bodyPr/>
        <a:lstStyle/>
        <a:p>
          <a:endParaRPr lang="en-US"/>
        </a:p>
      </dgm:t>
    </dgm:pt>
    <dgm:pt modelId="{EFF3E138-4FFA-4AB0-BF5E-D82C19214BD9}" type="sibTrans" cxnId="{9840FCA0-1CE0-46CA-A47A-2D7E3A9FF406}">
      <dgm:prSet/>
      <dgm:spPr/>
      <dgm:t>
        <a:bodyPr/>
        <a:lstStyle/>
        <a:p>
          <a:endParaRPr lang="en-US"/>
        </a:p>
      </dgm:t>
    </dgm:pt>
    <dgm:pt modelId="{0E54D438-7BA2-45D7-9A96-6CB398E263C3}">
      <dgm:prSet phldrT="[Text]" phldr="1" custT="1"/>
      <dgm:spPr/>
      <dgm:t>
        <a:bodyPr/>
        <a:lstStyle/>
        <a:p>
          <a:endParaRPr lang="en-US" sz="4000" dirty="0"/>
        </a:p>
      </dgm:t>
    </dgm:pt>
    <dgm:pt modelId="{7141A840-344C-4A66-9818-ACA3762E4B82}" type="parTrans" cxnId="{9276BCFC-0793-4940-8B8C-41BAD38F648B}">
      <dgm:prSet/>
      <dgm:spPr/>
      <dgm:t>
        <a:bodyPr/>
        <a:lstStyle/>
        <a:p>
          <a:endParaRPr lang="en-US"/>
        </a:p>
      </dgm:t>
    </dgm:pt>
    <dgm:pt modelId="{0350B2C9-2D42-430A-8617-0F40CE0258B4}" type="sibTrans" cxnId="{9276BCFC-0793-4940-8B8C-41BAD38F648B}">
      <dgm:prSet/>
      <dgm:spPr/>
      <dgm:t>
        <a:bodyPr/>
        <a:lstStyle/>
        <a:p>
          <a:endParaRPr lang="en-US"/>
        </a:p>
      </dgm:t>
    </dgm:pt>
    <dgm:pt modelId="{36AB52E3-D574-4935-92FD-86A304B86356}">
      <dgm:prSet phldrT="[Text]" phldr="1" custT="1"/>
      <dgm:spPr/>
      <dgm:t>
        <a:bodyPr/>
        <a:lstStyle/>
        <a:p>
          <a:endParaRPr lang="en-US" sz="4000" dirty="0"/>
        </a:p>
      </dgm:t>
    </dgm:pt>
    <dgm:pt modelId="{1A42E287-51EA-411C-B96C-733FF7C2F301}" type="parTrans" cxnId="{A726632C-CEEC-4637-B046-DA4DA23F8FF7}">
      <dgm:prSet/>
      <dgm:spPr/>
      <dgm:t>
        <a:bodyPr/>
        <a:lstStyle/>
        <a:p>
          <a:endParaRPr lang="en-US"/>
        </a:p>
      </dgm:t>
    </dgm:pt>
    <dgm:pt modelId="{8C26845C-781A-46CD-83AE-3EFA1909DF34}" type="sibTrans" cxnId="{A726632C-CEEC-4637-B046-DA4DA23F8FF7}">
      <dgm:prSet/>
      <dgm:spPr/>
      <dgm:t>
        <a:bodyPr/>
        <a:lstStyle/>
        <a:p>
          <a:endParaRPr lang="en-US"/>
        </a:p>
      </dgm:t>
    </dgm:pt>
    <dgm:pt modelId="{E0559907-D92D-4E1A-83FE-B834577D500D}" type="pres">
      <dgm:prSet presAssocID="{16235A09-37CD-4EDB-ABAC-C1F41CDA8449}" presName="Name0" presStyleCnt="0">
        <dgm:presLayoutVars>
          <dgm:dir/>
          <dgm:resizeHandles val="exact"/>
        </dgm:presLayoutVars>
      </dgm:prSet>
      <dgm:spPr/>
    </dgm:pt>
    <dgm:pt modelId="{B19955A9-C927-482C-9ABC-F68F9EA00BA1}" type="pres">
      <dgm:prSet presAssocID="{16235A09-37CD-4EDB-ABAC-C1F41CDA8449}" presName="fgShape" presStyleLbl="fgShp" presStyleIdx="0" presStyleCnt="1"/>
      <dgm:spPr>
        <a:solidFill>
          <a:schemeClr val="accent2">
            <a:lumMod val="75000"/>
          </a:schemeClr>
        </a:solidFill>
      </dgm:spPr>
    </dgm:pt>
    <dgm:pt modelId="{E4D92DBD-E646-4649-89C3-160ACB406721}" type="pres">
      <dgm:prSet presAssocID="{16235A09-37CD-4EDB-ABAC-C1F41CDA8449}" presName="linComp" presStyleCnt="0"/>
      <dgm:spPr/>
    </dgm:pt>
    <dgm:pt modelId="{7F86EA39-45AB-4C73-964B-5BAEC631C0E7}" type="pres">
      <dgm:prSet presAssocID="{2FE6B992-A530-4F29-91E9-5020E89FCAB8}" presName="compNode" presStyleCnt="0"/>
      <dgm:spPr/>
    </dgm:pt>
    <dgm:pt modelId="{8BEC938E-3271-4AE2-89CD-3617A0B7D9E9}" type="pres">
      <dgm:prSet presAssocID="{2FE6B992-A530-4F29-91E9-5020E89FCAB8}" presName="bkgdShape" presStyleLbl="node1" presStyleIdx="0" presStyleCnt="3"/>
      <dgm:spPr/>
    </dgm:pt>
    <dgm:pt modelId="{C3475835-1EAE-4F72-93B4-D7859D17A8E4}" type="pres">
      <dgm:prSet presAssocID="{2FE6B992-A530-4F29-91E9-5020E89FCAB8}" presName="nodeTx" presStyleLbl="node1" presStyleIdx="0" presStyleCnt="3">
        <dgm:presLayoutVars>
          <dgm:bulletEnabled val="1"/>
        </dgm:presLayoutVars>
      </dgm:prSet>
      <dgm:spPr/>
    </dgm:pt>
    <dgm:pt modelId="{1AADE7A4-9A52-445F-BFA8-5F3287E824DF}" type="pres">
      <dgm:prSet presAssocID="{2FE6B992-A530-4F29-91E9-5020E89FCAB8}" presName="invisiNode" presStyleLbl="node1" presStyleIdx="0" presStyleCnt="3"/>
      <dgm:spPr/>
    </dgm:pt>
    <dgm:pt modelId="{0CF4B1AF-AF0C-44FC-98E6-064B87316151}" type="pres">
      <dgm:prSet presAssocID="{2FE6B992-A530-4F29-91E9-5020E89FCAB8}" presName="imagNode" presStyleLbl="fgImgPlace1" presStyleIdx="0" presStyleCnt="3"/>
      <dgm:spPr/>
    </dgm:pt>
    <dgm:pt modelId="{EA923463-4FFE-4529-B6DB-4634FA65D138}" type="pres">
      <dgm:prSet presAssocID="{EFF3E138-4FFA-4AB0-BF5E-D82C19214BD9}" presName="sibTrans" presStyleLbl="sibTrans2D1" presStyleIdx="0" presStyleCnt="0"/>
      <dgm:spPr/>
    </dgm:pt>
    <dgm:pt modelId="{CB300508-ADDD-4453-8FEA-99267107F3B3}" type="pres">
      <dgm:prSet presAssocID="{0E54D438-7BA2-45D7-9A96-6CB398E263C3}" presName="compNode" presStyleCnt="0"/>
      <dgm:spPr/>
    </dgm:pt>
    <dgm:pt modelId="{F3BF6FE8-2627-4B60-A33B-AEF7D3C53813}" type="pres">
      <dgm:prSet presAssocID="{0E54D438-7BA2-45D7-9A96-6CB398E263C3}" presName="bkgdShape" presStyleLbl="node1" presStyleIdx="1" presStyleCnt="3"/>
      <dgm:spPr/>
    </dgm:pt>
    <dgm:pt modelId="{9FF3CD34-A6EA-41FE-865F-5C51A9DFEE59}" type="pres">
      <dgm:prSet presAssocID="{0E54D438-7BA2-45D7-9A96-6CB398E263C3}" presName="nodeTx" presStyleLbl="node1" presStyleIdx="1" presStyleCnt="3">
        <dgm:presLayoutVars>
          <dgm:bulletEnabled val="1"/>
        </dgm:presLayoutVars>
      </dgm:prSet>
      <dgm:spPr/>
    </dgm:pt>
    <dgm:pt modelId="{0F2C55A8-C502-4F02-A6C6-9BED7D91BF81}" type="pres">
      <dgm:prSet presAssocID="{0E54D438-7BA2-45D7-9A96-6CB398E263C3}" presName="invisiNode" presStyleLbl="node1" presStyleIdx="1" presStyleCnt="3"/>
      <dgm:spPr/>
    </dgm:pt>
    <dgm:pt modelId="{0F7C8B89-0D5B-48D3-B74D-859029732D1A}" type="pres">
      <dgm:prSet presAssocID="{0E54D438-7BA2-45D7-9A96-6CB398E263C3}" presName="imagNode" presStyleLbl="fgImgPlace1" presStyleIdx="1" presStyleCnt="3"/>
      <dgm:spPr/>
    </dgm:pt>
    <dgm:pt modelId="{78B58F23-9D79-4519-A29E-C561DA811A75}" type="pres">
      <dgm:prSet presAssocID="{0350B2C9-2D42-430A-8617-0F40CE0258B4}" presName="sibTrans" presStyleLbl="sibTrans2D1" presStyleIdx="0" presStyleCnt="0"/>
      <dgm:spPr/>
    </dgm:pt>
    <dgm:pt modelId="{274F02AA-4680-441F-ADF7-CFC3D54564E8}" type="pres">
      <dgm:prSet presAssocID="{36AB52E3-D574-4935-92FD-86A304B86356}" presName="compNode" presStyleCnt="0"/>
      <dgm:spPr/>
    </dgm:pt>
    <dgm:pt modelId="{6858B1BD-CF19-49FE-B968-245442B1751B}" type="pres">
      <dgm:prSet presAssocID="{36AB52E3-D574-4935-92FD-86A304B86356}" presName="bkgdShape" presStyleLbl="node1" presStyleIdx="2" presStyleCnt="3"/>
      <dgm:spPr/>
    </dgm:pt>
    <dgm:pt modelId="{66EDF8EE-2B7A-49E1-B5DA-8D5C5C7BAE13}" type="pres">
      <dgm:prSet presAssocID="{36AB52E3-D574-4935-92FD-86A304B86356}" presName="nodeTx" presStyleLbl="node1" presStyleIdx="2" presStyleCnt="3">
        <dgm:presLayoutVars>
          <dgm:bulletEnabled val="1"/>
        </dgm:presLayoutVars>
      </dgm:prSet>
      <dgm:spPr/>
    </dgm:pt>
    <dgm:pt modelId="{A2D1259D-05F2-4206-ADE9-295189354DF7}" type="pres">
      <dgm:prSet presAssocID="{36AB52E3-D574-4935-92FD-86A304B86356}" presName="invisiNode" presStyleLbl="node1" presStyleIdx="2" presStyleCnt="3"/>
      <dgm:spPr/>
    </dgm:pt>
    <dgm:pt modelId="{45DB1B15-E6D6-4EC1-B558-E1ED6A6A0D35}" type="pres">
      <dgm:prSet presAssocID="{36AB52E3-D574-4935-92FD-86A304B86356}" presName="imagNode" presStyleLbl="fgImgPlace1" presStyleIdx="2" presStyleCnt="3"/>
      <dgm:spPr/>
    </dgm:pt>
  </dgm:ptLst>
  <dgm:cxnLst>
    <dgm:cxn modelId="{95376B0A-A605-4396-9DC0-3CDCDF0FE3CB}" type="presOf" srcId="{36AB52E3-D574-4935-92FD-86A304B86356}" destId="{6858B1BD-CF19-49FE-B968-245442B1751B}" srcOrd="0" destOrd="0" presId="urn:microsoft.com/office/officeart/2005/8/layout/hList7"/>
    <dgm:cxn modelId="{35F3E40F-8041-4479-B15F-930D8099287C}" type="presOf" srcId="{2FE6B992-A530-4F29-91E9-5020E89FCAB8}" destId="{C3475835-1EAE-4F72-93B4-D7859D17A8E4}" srcOrd="1" destOrd="0" presId="urn:microsoft.com/office/officeart/2005/8/layout/hList7"/>
    <dgm:cxn modelId="{A726632C-CEEC-4637-B046-DA4DA23F8FF7}" srcId="{16235A09-37CD-4EDB-ABAC-C1F41CDA8449}" destId="{36AB52E3-D574-4935-92FD-86A304B86356}" srcOrd="2" destOrd="0" parTransId="{1A42E287-51EA-411C-B96C-733FF7C2F301}" sibTransId="{8C26845C-781A-46CD-83AE-3EFA1909DF34}"/>
    <dgm:cxn modelId="{7643D65F-3186-47AC-A604-8B0B29797E03}" type="presOf" srcId="{2FE6B992-A530-4F29-91E9-5020E89FCAB8}" destId="{8BEC938E-3271-4AE2-89CD-3617A0B7D9E9}" srcOrd="0" destOrd="0" presId="urn:microsoft.com/office/officeart/2005/8/layout/hList7"/>
    <dgm:cxn modelId="{E3F44960-3F50-43E0-9C47-89F7D470AC9B}" type="presOf" srcId="{EFF3E138-4FFA-4AB0-BF5E-D82C19214BD9}" destId="{EA923463-4FFE-4529-B6DB-4634FA65D138}" srcOrd="0" destOrd="0" presId="urn:microsoft.com/office/officeart/2005/8/layout/hList7"/>
    <dgm:cxn modelId="{DBCEC943-D051-4A86-922A-898A33061A82}" type="presOf" srcId="{0E54D438-7BA2-45D7-9A96-6CB398E263C3}" destId="{F3BF6FE8-2627-4B60-A33B-AEF7D3C53813}" srcOrd="0" destOrd="0" presId="urn:microsoft.com/office/officeart/2005/8/layout/hList7"/>
    <dgm:cxn modelId="{2D81A267-3472-46F5-A5DC-DFC10A93EBCD}" type="presOf" srcId="{36AB52E3-D574-4935-92FD-86A304B86356}" destId="{66EDF8EE-2B7A-49E1-B5DA-8D5C5C7BAE13}" srcOrd="1" destOrd="0" presId="urn:microsoft.com/office/officeart/2005/8/layout/hList7"/>
    <dgm:cxn modelId="{9840FCA0-1CE0-46CA-A47A-2D7E3A9FF406}" srcId="{16235A09-37CD-4EDB-ABAC-C1F41CDA8449}" destId="{2FE6B992-A530-4F29-91E9-5020E89FCAB8}" srcOrd="0" destOrd="0" parTransId="{64354ACC-8DE1-4205-AA18-EEA9BED5432D}" sibTransId="{EFF3E138-4FFA-4AB0-BF5E-D82C19214BD9}"/>
    <dgm:cxn modelId="{9626D1A4-5818-448D-B007-73100CED4A1D}" type="presOf" srcId="{16235A09-37CD-4EDB-ABAC-C1F41CDA8449}" destId="{E0559907-D92D-4E1A-83FE-B834577D500D}" srcOrd="0" destOrd="0" presId="urn:microsoft.com/office/officeart/2005/8/layout/hList7"/>
    <dgm:cxn modelId="{3DEEFAE7-2B1F-4DB2-9A11-9CC287CDBACA}" type="presOf" srcId="{0E54D438-7BA2-45D7-9A96-6CB398E263C3}" destId="{9FF3CD34-A6EA-41FE-865F-5C51A9DFEE59}" srcOrd="1" destOrd="0" presId="urn:microsoft.com/office/officeart/2005/8/layout/hList7"/>
    <dgm:cxn modelId="{21A02AF2-CC62-46AF-8F95-DE370E704D35}" type="presOf" srcId="{0350B2C9-2D42-430A-8617-0F40CE0258B4}" destId="{78B58F23-9D79-4519-A29E-C561DA811A75}" srcOrd="0" destOrd="0" presId="urn:microsoft.com/office/officeart/2005/8/layout/hList7"/>
    <dgm:cxn modelId="{9276BCFC-0793-4940-8B8C-41BAD38F648B}" srcId="{16235A09-37CD-4EDB-ABAC-C1F41CDA8449}" destId="{0E54D438-7BA2-45D7-9A96-6CB398E263C3}" srcOrd="1" destOrd="0" parTransId="{7141A840-344C-4A66-9818-ACA3762E4B82}" sibTransId="{0350B2C9-2D42-430A-8617-0F40CE0258B4}"/>
    <dgm:cxn modelId="{2D1A5FDE-84A6-477C-8603-47A18ACB3765}" type="presParOf" srcId="{E0559907-D92D-4E1A-83FE-B834577D500D}" destId="{B19955A9-C927-482C-9ABC-F68F9EA00BA1}" srcOrd="0" destOrd="0" presId="urn:microsoft.com/office/officeart/2005/8/layout/hList7"/>
    <dgm:cxn modelId="{27A52453-7172-4680-87F0-43866F8F301A}" type="presParOf" srcId="{E0559907-D92D-4E1A-83FE-B834577D500D}" destId="{E4D92DBD-E646-4649-89C3-160ACB406721}" srcOrd="1" destOrd="0" presId="urn:microsoft.com/office/officeart/2005/8/layout/hList7"/>
    <dgm:cxn modelId="{9018926F-016E-4EDD-9AF3-ACE766E00FF4}" type="presParOf" srcId="{E4D92DBD-E646-4649-89C3-160ACB406721}" destId="{7F86EA39-45AB-4C73-964B-5BAEC631C0E7}" srcOrd="0" destOrd="0" presId="urn:microsoft.com/office/officeart/2005/8/layout/hList7"/>
    <dgm:cxn modelId="{5D8B6DAD-40B4-41FD-91D6-D7F114944602}" type="presParOf" srcId="{7F86EA39-45AB-4C73-964B-5BAEC631C0E7}" destId="{8BEC938E-3271-4AE2-89CD-3617A0B7D9E9}" srcOrd="0" destOrd="0" presId="urn:microsoft.com/office/officeart/2005/8/layout/hList7"/>
    <dgm:cxn modelId="{74154146-9675-4A9A-97DC-E8979E1F7267}" type="presParOf" srcId="{7F86EA39-45AB-4C73-964B-5BAEC631C0E7}" destId="{C3475835-1EAE-4F72-93B4-D7859D17A8E4}" srcOrd="1" destOrd="0" presId="urn:microsoft.com/office/officeart/2005/8/layout/hList7"/>
    <dgm:cxn modelId="{3816D830-EC94-424F-9D4B-043DDE66293E}" type="presParOf" srcId="{7F86EA39-45AB-4C73-964B-5BAEC631C0E7}" destId="{1AADE7A4-9A52-445F-BFA8-5F3287E824DF}" srcOrd="2" destOrd="0" presId="urn:microsoft.com/office/officeart/2005/8/layout/hList7"/>
    <dgm:cxn modelId="{AEC8C944-43B0-457F-95D2-34CF99C69BF9}" type="presParOf" srcId="{7F86EA39-45AB-4C73-964B-5BAEC631C0E7}" destId="{0CF4B1AF-AF0C-44FC-98E6-064B87316151}" srcOrd="3" destOrd="0" presId="urn:microsoft.com/office/officeart/2005/8/layout/hList7"/>
    <dgm:cxn modelId="{2AB89814-0EDC-4868-99C4-074960401EA1}" type="presParOf" srcId="{E4D92DBD-E646-4649-89C3-160ACB406721}" destId="{EA923463-4FFE-4529-B6DB-4634FA65D138}" srcOrd="1" destOrd="0" presId="urn:microsoft.com/office/officeart/2005/8/layout/hList7"/>
    <dgm:cxn modelId="{1265DD8C-7506-492C-8BE6-4C8E698555DA}" type="presParOf" srcId="{E4D92DBD-E646-4649-89C3-160ACB406721}" destId="{CB300508-ADDD-4453-8FEA-99267107F3B3}" srcOrd="2" destOrd="0" presId="urn:microsoft.com/office/officeart/2005/8/layout/hList7"/>
    <dgm:cxn modelId="{CE9E4D01-8EC7-48B4-8F34-5F8732809A1C}" type="presParOf" srcId="{CB300508-ADDD-4453-8FEA-99267107F3B3}" destId="{F3BF6FE8-2627-4B60-A33B-AEF7D3C53813}" srcOrd="0" destOrd="0" presId="urn:microsoft.com/office/officeart/2005/8/layout/hList7"/>
    <dgm:cxn modelId="{C9C44E40-BC80-42BC-BF4D-A26E2106CD58}" type="presParOf" srcId="{CB300508-ADDD-4453-8FEA-99267107F3B3}" destId="{9FF3CD34-A6EA-41FE-865F-5C51A9DFEE59}" srcOrd="1" destOrd="0" presId="urn:microsoft.com/office/officeart/2005/8/layout/hList7"/>
    <dgm:cxn modelId="{C4F5C537-BEFB-4110-910C-0A96F46EDE45}" type="presParOf" srcId="{CB300508-ADDD-4453-8FEA-99267107F3B3}" destId="{0F2C55A8-C502-4F02-A6C6-9BED7D91BF81}" srcOrd="2" destOrd="0" presId="urn:microsoft.com/office/officeart/2005/8/layout/hList7"/>
    <dgm:cxn modelId="{052617CF-A5CD-49CE-AC97-7FF2141C359F}" type="presParOf" srcId="{CB300508-ADDD-4453-8FEA-99267107F3B3}" destId="{0F7C8B89-0D5B-48D3-B74D-859029732D1A}" srcOrd="3" destOrd="0" presId="urn:microsoft.com/office/officeart/2005/8/layout/hList7"/>
    <dgm:cxn modelId="{21A44876-A598-49DB-A630-0B1EAB5CD10D}" type="presParOf" srcId="{E4D92DBD-E646-4649-89C3-160ACB406721}" destId="{78B58F23-9D79-4519-A29E-C561DA811A75}" srcOrd="3" destOrd="0" presId="urn:microsoft.com/office/officeart/2005/8/layout/hList7"/>
    <dgm:cxn modelId="{C406EA3C-08EF-4B06-8988-F55CE915883F}" type="presParOf" srcId="{E4D92DBD-E646-4649-89C3-160ACB406721}" destId="{274F02AA-4680-441F-ADF7-CFC3D54564E8}" srcOrd="4" destOrd="0" presId="urn:microsoft.com/office/officeart/2005/8/layout/hList7"/>
    <dgm:cxn modelId="{57BF20E7-9DA6-4818-AE0F-E1CA9C7F5A4E}" type="presParOf" srcId="{274F02AA-4680-441F-ADF7-CFC3D54564E8}" destId="{6858B1BD-CF19-49FE-B968-245442B1751B}" srcOrd="0" destOrd="0" presId="urn:microsoft.com/office/officeart/2005/8/layout/hList7"/>
    <dgm:cxn modelId="{10FA1A37-E5D7-45EE-AE13-33B2FB13E245}" type="presParOf" srcId="{274F02AA-4680-441F-ADF7-CFC3D54564E8}" destId="{66EDF8EE-2B7A-49E1-B5DA-8D5C5C7BAE13}" srcOrd="1" destOrd="0" presId="urn:microsoft.com/office/officeart/2005/8/layout/hList7"/>
    <dgm:cxn modelId="{34A7CBA1-6DB3-4449-83B2-EE522D47932E}" type="presParOf" srcId="{274F02AA-4680-441F-ADF7-CFC3D54564E8}" destId="{A2D1259D-05F2-4206-ADE9-295189354DF7}" srcOrd="2" destOrd="0" presId="urn:microsoft.com/office/officeart/2005/8/layout/hList7"/>
    <dgm:cxn modelId="{DFDFCFDF-EF0C-46CB-B314-D3B27D864991}" type="presParOf" srcId="{274F02AA-4680-441F-ADF7-CFC3D54564E8}" destId="{45DB1B15-E6D6-4EC1-B558-E1ED6A6A0D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9462-56C4-421E-86E6-C5A7C035181C}">
      <dsp:nvSpPr>
        <dsp:cNvPr id="0" name=""/>
        <dsp:cNvSpPr/>
      </dsp:nvSpPr>
      <dsp:spPr>
        <a:xfrm>
          <a:off x="3310375" y="187216"/>
          <a:ext cx="7867774" cy="7867774"/>
        </a:xfrm>
        <a:prstGeom prst="circularArrow">
          <a:avLst>
            <a:gd name="adj1" fmla="val 5544"/>
            <a:gd name="adj2" fmla="val 330680"/>
            <a:gd name="adj3" fmla="val 14244934"/>
            <a:gd name="adj4" fmla="val 17106653"/>
            <a:gd name="adj5" fmla="val 5757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0153B-B5AB-4403-9811-20839CB01A94}">
      <dsp:nvSpPr>
        <dsp:cNvPr id="0" name=""/>
        <dsp:cNvSpPr/>
      </dsp:nvSpPr>
      <dsp:spPr>
        <a:xfrm>
          <a:off x="5787256" y="2544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5879809" y="95097"/>
        <a:ext cx="2728907" cy="1710853"/>
      </dsp:txXfrm>
    </dsp:sp>
    <dsp:sp modelId="{ECA4B28D-FB73-41A0-8E83-FCE202FAD9E6}">
      <dsp:nvSpPr>
        <dsp:cNvPr id="0" name=""/>
        <dsp:cNvSpPr/>
      </dsp:nvSpPr>
      <dsp:spPr>
        <a:xfrm>
          <a:off x="8978172" y="2320880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9070725" y="2413433"/>
        <a:ext cx="2728907" cy="1710853"/>
      </dsp:txXfrm>
    </dsp:sp>
    <dsp:sp modelId="{C339F04C-A5BB-4A64-B845-1BAFD920C4F8}">
      <dsp:nvSpPr>
        <dsp:cNvPr id="0" name=""/>
        <dsp:cNvSpPr/>
      </dsp:nvSpPr>
      <dsp:spPr>
        <a:xfrm>
          <a:off x="7759350" y="6072027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7851903" y="6164580"/>
        <a:ext cx="2728907" cy="1710853"/>
      </dsp:txXfrm>
    </dsp:sp>
    <dsp:sp modelId="{6A22A8DF-822F-46D4-A73A-55EA8D5F57E4}">
      <dsp:nvSpPr>
        <dsp:cNvPr id="0" name=""/>
        <dsp:cNvSpPr/>
      </dsp:nvSpPr>
      <dsp:spPr>
        <a:xfrm>
          <a:off x="3815161" y="6072027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3907714" y="6164580"/>
        <a:ext cx="2728907" cy="1710853"/>
      </dsp:txXfrm>
    </dsp:sp>
    <dsp:sp modelId="{99ACF6CE-DB46-474D-A730-6FAD5DC58135}">
      <dsp:nvSpPr>
        <dsp:cNvPr id="0" name=""/>
        <dsp:cNvSpPr/>
      </dsp:nvSpPr>
      <dsp:spPr>
        <a:xfrm>
          <a:off x="2596340" y="2320880"/>
          <a:ext cx="2914013" cy="189595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/>
        </a:p>
      </dsp:txBody>
      <dsp:txXfrm>
        <a:off x="2688893" y="2413433"/>
        <a:ext cx="2728907" cy="1710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C938E-3271-4AE2-89CD-3617A0B7D9E9}">
      <dsp:nvSpPr>
        <dsp:cNvPr id="0" name=""/>
        <dsp:cNvSpPr/>
      </dsp:nvSpPr>
      <dsp:spPr>
        <a:xfrm>
          <a:off x="2474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2474" y="3694257"/>
        <a:ext cx="3849131" cy="3694257"/>
      </dsp:txXfrm>
    </dsp:sp>
    <dsp:sp modelId="{0CF4B1AF-AF0C-44FC-98E6-064B87316151}">
      <dsp:nvSpPr>
        <dsp:cNvPr id="0" name=""/>
        <dsp:cNvSpPr/>
      </dsp:nvSpPr>
      <dsp:spPr>
        <a:xfrm>
          <a:off x="389304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F6FE8-2627-4B60-A33B-AEF7D3C53813}">
      <dsp:nvSpPr>
        <dsp:cNvPr id="0" name=""/>
        <dsp:cNvSpPr/>
      </dsp:nvSpPr>
      <dsp:spPr>
        <a:xfrm>
          <a:off x="3967078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3967078" y="3694257"/>
        <a:ext cx="3849131" cy="3694257"/>
      </dsp:txXfrm>
    </dsp:sp>
    <dsp:sp modelId="{0F7C8B89-0D5B-48D3-B74D-859029732D1A}">
      <dsp:nvSpPr>
        <dsp:cNvPr id="0" name=""/>
        <dsp:cNvSpPr/>
      </dsp:nvSpPr>
      <dsp:spPr>
        <a:xfrm>
          <a:off x="4353909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8B1BD-CF19-49FE-B968-245442B1751B}">
      <dsp:nvSpPr>
        <dsp:cNvPr id="0" name=""/>
        <dsp:cNvSpPr/>
      </dsp:nvSpPr>
      <dsp:spPr>
        <a:xfrm>
          <a:off x="7931683" y="0"/>
          <a:ext cx="3849131" cy="923564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7931683" y="3694257"/>
        <a:ext cx="3849131" cy="3694257"/>
      </dsp:txXfrm>
    </dsp:sp>
    <dsp:sp modelId="{45DB1B15-E6D6-4EC1-B558-E1ED6A6A0D35}">
      <dsp:nvSpPr>
        <dsp:cNvPr id="0" name=""/>
        <dsp:cNvSpPr/>
      </dsp:nvSpPr>
      <dsp:spPr>
        <a:xfrm>
          <a:off x="8318514" y="554138"/>
          <a:ext cx="3075469" cy="3075469"/>
        </a:xfrm>
        <a:prstGeom prst="ellipse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955A9-C927-482C-9ABC-F68F9EA00BA1}">
      <dsp:nvSpPr>
        <dsp:cNvPr id="0" name=""/>
        <dsp:cNvSpPr/>
      </dsp:nvSpPr>
      <dsp:spPr>
        <a:xfrm>
          <a:off x="471331" y="7388514"/>
          <a:ext cx="10840625" cy="1385346"/>
        </a:xfrm>
        <a:prstGeom prst="leftRight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92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5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73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0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7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5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46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65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45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97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08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4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1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9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6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9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8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0236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25748673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27494345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92049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8209" tIns="218209" rIns="218209" bIns="21820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84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8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7375" y="8102740"/>
            <a:ext cx="10416451" cy="896606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B0362F5-29B7-478D-8285-E1AF0101F14D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26" name="Instructions">
            <a:extLst>
              <a:ext uri="{FF2B5EF4-FFF2-40B4-BE49-F238E27FC236}">
                <a16:creationId xmlns:a16="http://schemas.microsoft.com/office/drawing/2014/main" id="{8BA651DF-DA69-41DE-B9C3-D53B26D1F1E0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DCB403-D414-41E3-A1F6-C198DCD63A5B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469BD4-E72B-476B-BDC8-3CE143520E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BE419426-A743-4FA6-93F6-9D77D99BCA8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467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1" y="13965382"/>
            <a:ext cx="38404799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sp>
        <p:nvSpPr>
          <p:cNvPr id="16" name="Instructions">
            <a:extLst>
              <a:ext uri="{FF2B5EF4-FFF2-40B4-BE49-F238E27FC236}">
                <a16:creationId xmlns:a16="http://schemas.microsoft.com/office/drawing/2014/main" id="{92C6E426-1DD2-416D-AC55-69A32AD54077}"/>
              </a:ext>
            </a:extLst>
          </p:cNvPr>
          <p:cNvSpPr/>
          <p:nvPr userDrawn="1"/>
        </p:nvSpPr>
        <p:spPr>
          <a:xfrm>
            <a:off x="392049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8209" tIns="218209" rIns="218209" bIns="21820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Change</a:t>
            </a:r>
            <a:r>
              <a:rPr lang="en-US" sz="84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Color Theme</a:t>
            </a: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  <a:endParaRPr sz="8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This template is designed to use the built-in color themes in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the newer versions of PowerPoint.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To change the color theme,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Design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tab, then select the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Colors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drop-down list.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The default color theme for this template is “Office”, so you can always return to that after trying some of the alternatives.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Printing Your Poster: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Once your poster file is ready, visit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b="1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www.genigraphics.com</a:t>
            </a: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 to order a high-quality, affordable poster print. Every order receives a free design review and we can deliver as fast as next business day within the US and Canada. 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Genigraphics® has been producing output from PowerPoint® longer than anyone in the industry; dating back to when we helped Microsoft® design the PowerPoint® software.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US" sz="5727" baseline="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US and Canada:  1-800-790-4001</a:t>
            </a:r>
            <a:b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Email: info@genigraphics.com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b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9D3F4F-1BEC-4CFA-AE59-1F056773BB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7375" y="8102740"/>
            <a:ext cx="10416451" cy="8966061"/>
          </a:xfrm>
          <a:prstGeom prst="rect">
            <a:avLst/>
          </a:prstGeom>
        </p:spPr>
      </p:pic>
      <p:sp>
        <p:nvSpPr>
          <p:cNvPr id="24" name="Instructions">
            <a:extLst>
              <a:ext uri="{FF2B5EF4-FFF2-40B4-BE49-F238E27FC236}">
                <a16:creationId xmlns:a16="http://schemas.microsoft.com/office/drawing/2014/main" id="{BF2CAB13-A248-4B1F-8EA4-E784EB0CD9BF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7637034-660E-4C4E-BE2D-1283BEAA23ED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B63710D-20E1-456C-BA12-4BEB023E24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30E7CD74-4C68-4BB2-AC4E-A4B46A6979E4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38494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147721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A439ED-A85D-450F-8164-16AD6C4B9145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982AF0-9FA7-4DAC-B1F8-C6D3622D1CEC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89865-DFD1-4A5A-BFE0-6EEF0A7F3DD4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rgbClr val="F3F5F7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6181CB-7913-491C-8876-3D0EA2B5E648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15110B-5249-4028-839F-C2434A8CEB21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4C5F85-2B76-4210-8DA5-8B3A5990DFC8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A5D57C-4461-4189-B9B5-1AFE6A535ED4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8E1038-1929-4DEB-AD20-AAF2405536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B17C2EC-5038-4189-ABC1-8F58270BC908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92C6E426-1DD2-416D-AC55-69A32AD54077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B9D3F4F-1BEC-4CFA-AE59-1F056773BB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5" name="Instructions">
            <a:extLst>
              <a:ext uri="{FF2B5EF4-FFF2-40B4-BE49-F238E27FC236}">
                <a16:creationId xmlns:a16="http://schemas.microsoft.com/office/drawing/2014/main" id="{E2926F8A-3766-4C03-9F72-D59D3A1DD6D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C23B17-7355-4C95-B2C1-96A2F6CE9022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B6BF48E-544D-4A7B-A644-4278E7EDBA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CA4D960-11B4-4079-9FB8-01FE589B1C69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67176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3840240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61" indent="-960061" algn="l" defTabSz="384024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1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30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42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054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066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0781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90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1022" indent="-960061" algn="l" defTabSz="384024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2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24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360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48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060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0721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084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0962" algn="l" defTabSz="384024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2C4B7-576B-70F6-6DC4-D076A529E2C4}"/>
              </a:ext>
            </a:extLst>
          </p:cNvPr>
          <p:cNvSpPr/>
          <p:nvPr userDrawn="1"/>
        </p:nvSpPr>
        <p:spPr>
          <a:xfrm>
            <a:off x="0" y="0"/>
            <a:ext cx="38404800" cy="43641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1A9321-BD17-F899-23ED-48CC03A61FB2}"/>
              </a:ext>
            </a:extLst>
          </p:cNvPr>
          <p:cNvSpPr/>
          <p:nvPr userDrawn="1"/>
        </p:nvSpPr>
        <p:spPr>
          <a:xfrm>
            <a:off x="0" y="34913455"/>
            <a:ext cx="38404800" cy="349134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8DB78-BF8F-4181-08F1-FA965C8DED4D}"/>
              </a:ext>
            </a:extLst>
          </p:cNvPr>
          <p:cNvSpPr/>
          <p:nvPr userDrawn="1"/>
        </p:nvSpPr>
        <p:spPr>
          <a:xfrm>
            <a:off x="0" y="13965382"/>
            <a:ext cx="12656127" cy="20948073"/>
          </a:xfrm>
          <a:prstGeom prst="rect">
            <a:avLst/>
          </a:prstGeom>
          <a:solidFill>
            <a:srgbClr val="F3F5F7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18C80-D0C9-99AF-C9DF-07374CFE876B}"/>
              </a:ext>
            </a:extLst>
          </p:cNvPr>
          <p:cNvSpPr/>
          <p:nvPr userDrawn="1"/>
        </p:nvSpPr>
        <p:spPr>
          <a:xfrm>
            <a:off x="12656128" y="13965382"/>
            <a:ext cx="13092545" cy="20948073"/>
          </a:xfrm>
          <a:prstGeom prst="rect">
            <a:avLst/>
          </a:prstGeom>
          <a:solidFill>
            <a:srgbClr val="D6DCE5"/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057232-20AB-6080-2CA0-A048980685A9}"/>
              </a:ext>
            </a:extLst>
          </p:cNvPr>
          <p:cNvSpPr/>
          <p:nvPr userDrawn="1"/>
        </p:nvSpPr>
        <p:spPr>
          <a:xfrm>
            <a:off x="25748673" y="13965382"/>
            <a:ext cx="12656127" cy="20948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F80BE1-6F61-ED09-18F6-1987B8AE53EB}"/>
              </a:ext>
            </a:extLst>
          </p:cNvPr>
          <p:cNvSpPr/>
          <p:nvPr userDrawn="1"/>
        </p:nvSpPr>
        <p:spPr>
          <a:xfrm>
            <a:off x="0" y="13092545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2E739A-70DD-6B9F-FEEB-C2BF83F2E575}"/>
              </a:ext>
            </a:extLst>
          </p:cNvPr>
          <p:cNvSpPr/>
          <p:nvPr userDrawn="1"/>
        </p:nvSpPr>
        <p:spPr>
          <a:xfrm>
            <a:off x="0" y="4364182"/>
            <a:ext cx="38404800" cy="8728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7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120F969-5305-02D2-A5B0-01F97B1D6E7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38113855"/>
            <a:ext cx="5056642" cy="177477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F1C9FBB-9D59-EAAA-1683-C4EAB137116B}"/>
              </a:ext>
            </a:extLst>
          </p:cNvPr>
          <p:cNvGrpSpPr/>
          <p:nvPr userDrawn="1"/>
        </p:nvGrpSpPr>
        <p:grpSpPr>
          <a:xfrm>
            <a:off x="39204900" y="0"/>
            <a:ext cx="11201400" cy="38404800"/>
            <a:chOff x="41071800" y="0"/>
            <a:chExt cx="11734800" cy="40233600"/>
          </a:xfrm>
        </p:grpSpPr>
        <p:sp>
          <p:nvSpPr>
            <p:cNvPr id="16" name="Instructions">
              <a:extLst>
                <a:ext uri="{FF2B5EF4-FFF2-40B4-BE49-F238E27FC236}">
                  <a16:creationId xmlns:a16="http://schemas.microsoft.com/office/drawing/2014/main" id="{B9C04CDC-3E62-3BB1-0C12-4B8D62737B2F}"/>
                </a:ext>
              </a:extLst>
            </p:cNvPr>
            <p:cNvSpPr/>
            <p:nvPr userDrawn="1"/>
          </p:nvSpPr>
          <p:spPr>
            <a:xfrm>
              <a:off x="41071800" y="0"/>
              <a:ext cx="11734800" cy="40233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03FCB5E-AFE8-242A-0678-86ABA4A2BE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2964" y="8488585"/>
              <a:ext cx="10912472" cy="9393016"/>
            </a:xfrm>
            <a:prstGeom prst="rect">
              <a:avLst/>
            </a:prstGeom>
          </p:spPr>
        </p:pic>
      </p:grpSp>
      <p:sp>
        <p:nvSpPr>
          <p:cNvPr id="18" name="Instructions">
            <a:extLst>
              <a:ext uri="{FF2B5EF4-FFF2-40B4-BE49-F238E27FC236}">
                <a16:creationId xmlns:a16="http://schemas.microsoft.com/office/drawing/2014/main" id="{35C9A331-A92F-DF61-5650-EDC1EB614AED}"/>
              </a:ext>
            </a:extLst>
          </p:cNvPr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42” high by 42”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Replace the QR Code with a link to your complete research paper. We prefer: https://www.qrstuff.com</a:t>
            </a:r>
            <a:b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5727" b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(Genigraphics has no relationship)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Always check the specific poster requirements with your conference organizer to confirm if this type of poster design is allowed.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Multiple Layouts: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Use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Layout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dropdown to choose between one, two, or three content sections.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5727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endParaRPr lang="en-US"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E7109E3-1E99-8AA1-5632-13701943AD20}"/>
              </a:ext>
            </a:extLst>
          </p:cNvPr>
          <p:cNvGrpSpPr/>
          <p:nvPr userDrawn="1"/>
        </p:nvGrpSpPr>
        <p:grpSpPr>
          <a:xfrm>
            <a:off x="-11499211" y="16216382"/>
            <a:ext cx="9997753" cy="4961386"/>
            <a:chOff x="-12046792" y="16603579"/>
            <a:chExt cx="10473836" cy="5197643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854CA81-D192-6E61-0739-C4467A7A8E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/>
            <a:stretch>
              <a:fillRect/>
            </a:stretch>
          </p:blipFill>
          <p:spPr>
            <a:xfrm>
              <a:off x="-12046792" y="17228826"/>
              <a:ext cx="10473836" cy="4572396"/>
            </a:xfrm>
            <a:prstGeom prst="rect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B4C27B6D-F9AC-2C82-5131-43813AA57B76}"/>
                </a:ext>
              </a:extLst>
            </p:cNvPr>
            <p:cNvSpPr/>
            <p:nvPr userDrawn="1"/>
          </p:nvSpPr>
          <p:spPr>
            <a:xfrm>
              <a:off x="-3801979" y="16603579"/>
              <a:ext cx="818147" cy="1732547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57" dirty="0"/>
            </a:p>
          </p:txBody>
        </p:sp>
      </p:grpSp>
    </p:spTree>
    <p:extLst>
      <p:ext uri="{BB962C8B-B14F-4D97-AF65-F5344CB8AC3E}">
        <p14:creationId xmlns:p14="http://schemas.microsoft.com/office/powerpoint/2010/main" val="34729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chart" Target="../charts/chart1.xml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F4FC-7724-4879-8ED0-A43E8415E6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110288" y="0"/>
            <a:ext cx="32294512" cy="4364038"/>
          </a:xfrm>
          <a:prstGeom prst="rect">
            <a:avLst/>
          </a:prstGeom>
        </p:spPr>
        <p:txBody>
          <a:bodyPr lIns="698269" tIns="698269" bIns="698269" anchor="ctr"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Poster Template Provided By Genigraphics – 800.790.4001</a:t>
            </a:r>
            <a:b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</a:br>
            <a:r>
              <a:rPr lang="en-US" sz="11453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Replace This Text With Your Title</a:t>
            </a:r>
          </a:p>
        </p:txBody>
      </p:sp>
      <p:sp>
        <p:nvSpPr>
          <p:cNvPr id="4" name="Rectangle 265">
            <a:extLst>
              <a:ext uri="{FF2B5EF4-FFF2-40B4-BE49-F238E27FC236}">
                <a16:creationId xmlns:a16="http://schemas.microsoft.com/office/drawing/2014/main" id="{2F21D414-C7FF-4447-9E36-64D62326E5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8780" y="872764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34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34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864CCF-70A7-4CFC-B002-5037B24C73D0}"/>
              </a:ext>
            </a:extLst>
          </p:cNvPr>
          <p:cNvSpPr txBox="1">
            <a:spLocks/>
          </p:cNvSpPr>
          <p:nvPr/>
        </p:nvSpPr>
        <p:spPr>
          <a:xfrm>
            <a:off x="6982692" y="34913455"/>
            <a:ext cx="24439418" cy="3491345"/>
          </a:xfrm>
          <a:prstGeom prst="rect">
            <a:avLst/>
          </a:prstGeom>
        </p:spPr>
        <p:txBody>
          <a:bodyPr lIns="174567" tIns="349135" rIns="174567" bIns="349135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John Smith, MD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Jane Doe, PhD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; Frederick Jones, MD, PhD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1,2</a:t>
            </a:r>
          </a:p>
          <a:p>
            <a:pPr algn="ctr">
              <a:lnSpc>
                <a:spcPct val="120000"/>
              </a:lnSpc>
            </a:pP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University of Affiliation, </a:t>
            </a:r>
            <a:r>
              <a:rPr lang="en-US" sz="6300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2</a:t>
            </a:r>
            <a:r>
              <a:rPr lang="en-US" sz="6300" dirty="0">
                <a:solidFill>
                  <a:schemeClr val="bg1"/>
                </a:solidFill>
                <a:latin typeface="Franklin Gothic Book" panose="020B0503020102020204" pitchFamily="34" charset="0"/>
              </a:rPr>
              <a:t>Medical Center of Affiliation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EFB38A5-7C02-4914-8E77-4FC65FAD1A97}"/>
              </a:ext>
            </a:extLst>
          </p:cNvPr>
          <p:cNvSpPr txBox="1">
            <a:spLocks/>
          </p:cNvSpPr>
          <p:nvPr/>
        </p:nvSpPr>
        <p:spPr>
          <a:xfrm>
            <a:off x="1" y="5237018"/>
            <a:ext cx="38404799" cy="7855527"/>
          </a:xfrm>
          <a:prstGeom prst="rect">
            <a:avLst/>
          </a:prstGeom>
        </p:spPr>
        <p:txBody>
          <a:bodyPr lIns="872837" tIns="872837" rIns="872837" bIns="872837" anchor="ctr">
            <a:normAutofit fontScale="97500"/>
          </a:bodyPr>
          <a:lstStyle>
            <a:lvl1pPr algn="l" defTabSz="40233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3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5000"/>
              </a:lnSpc>
            </a:pPr>
            <a:r>
              <a:rPr lang="en-US" sz="13745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State the key point or takeaway of your poster here.</a:t>
            </a:r>
          </a:p>
          <a:p>
            <a:pPr algn="ctr">
              <a:lnSpc>
                <a:spcPct val="95000"/>
              </a:lnSpc>
            </a:pPr>
            <a:r>
              <a:rPr lang="en-US" sz="13745" dirty="0">
                <a:solidFill>
                  <a:schemeClr val="tx2"/>
                </a:solidFill>
                <a:latin typeface="Franklin Gothic Medium Cond" panose="020B0606030402020204" pitchFamily="34" charset="0"/>
              </a:rPr>
              <a:t>Add descriptive visuals and supporting data below.</a:t>
            </a:r>
          </a:p>
        </p:txBody>
      </p: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854D87-EDCB-4309-8767-8FF9008F7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6230" y="35383836"/>
            <a:ext cx="2269375" cy="22693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6C183CB-0BA4-48E0-9FE9-E34377ECDB6C}"/>
              </a:ext>
            </a:extLst>
          </p:cNvPr>
          <p:cNvSpPr txBox="1"/>
          <p:nvPr/>
        </p:nvSpPr>
        <p:spPr>
          <a:xfrm>
            <a:off x="35649673" y="37680774"/>
            <a:ext cx="2382488" cy="44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90">
                <a:solidFill>
                  <a:schemeClr val="bg1"/>
                </a:solidFill>
                <a:latin typeface="Franklin Gothic Book" panose="020B0503020102020204" pitchFamily="34" charset="0"/>
              </a:rPr>
              <a:t>Use your QR Code</a:t>
            </a:r>
            <a:endParaRPr lang="en-US" sz="2290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87976-8D3D-4993-8B9E-CB48FE849098}"/>
              </a:ext>
            </a:extLst>
          </p:cNvPr>
          <p:cNvSpPr txBox="1"/>
          <p:nvPr/>
        </p:nvSpPr>
        <p:spPr>
          <a:xfrm>
            <a:off x="610987" y="35983828"/>
            <a:ext cx="1675587" cy="15019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Name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Department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Email</a:t>
            </a:r>
          </a:p>
          <a:p>
            <a:r>
              <a:rPr lang="en-US" sz="2290" dirty="0">
                <a:solidFill>
                  <a:schemeClr val="bg1"/>
                </a:solidFill>
                <a:latin typeface="Franklin Gothic Book" panose="020B0503020102020204" pitchFamily="34" charset="0"/>
              </a:rPr>
              <a:t>Phone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63F9095-EC93-4C43-ADCB-1BA05A7F3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073576"/>
              </p:ext>
            </p:extLst>
          </p:nvPr>
        </p:nvGraphicFramePr>
        <p:xfrm>
          <a:off x="26476030" y="24484726"/>
          <a:ext cx="10910455" cy="9235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Table 16">
            <a:extLst>
              <a:ext uri="{FF2B5EF4-FFF2-40B4-BE49-F238E27FC236}">
                <a16:creationId xmlns:a16="http://schemas.microsoft.com/office/drawing/2014/main" id="{DCBC8070-6241-4C62-B602-EC01B46F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63227"/>
              </p:ext>
            </p:extLst>
          </p:nvPr>
        </p:nvGraphicFramePr>
        <p:xfrm>
          <a:off x="26621506" y="14663649"/>
          <a:ext cx="10910452" cy="797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613">
                  <a:extLst>
                    <a:ext uri="{9D8B030D-6E8A-4147-A177-3AD203B41FA5}">
                      <a16:colId xmlns:a16="http://schemas.microsoft.com/office/drawing/2014/main" val="3836872068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2501348781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539372988"/>
                    </a:ext>
                  </a:extLst>
                </a:gridCol>
                <a:gridCol w="2727613">
                  <a:extLst>
                    <a:ext uri="{9D8B030D-6E8A-4147-A177-3AD203B41FA5}">
                      <a16:colId xmlns:a16="http://schemas.microsoft.com/office/drawing/2014/main" val="1796329334"/>
                    </a:ext>
                  </a:extLst>
                </a:gridCol>
              </a:tblGrid>
              <a:tr h="996317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Heading 1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2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3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233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/>
                        <a:t>Heading 4</a:t>
                      </a:r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12391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35297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230825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37425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3560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33626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53183"/>
                  </a:ext>
                </a:extLst>
              </a:tr>
              <a:tr h="996317"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500" dirty="0"/>
                    </a:p>
                  </a:txBody>
                  <a:tcPr marL="87283" marR="87283" marT="43642" marB="436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25482"/>
                  </a:ext>
                </a:extLst>
              </a:tr>
            </a:tbl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9E6E899-8137-40AD-8751-1ED52810A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041306"/>
              </p:ext>
            </p:extLst>
          </p:nvPr>
        </p:nvGraphicFramePr>
        <p:xfrm>
          <a:off x="11987504" y="14746371"/>
          <a:ext cx="14488526" cy="7970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0E132D-FDB1-4F2A-AD8E-86367649E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034505"/>
              </p:ext>
            </p:extLst>
          </p:nvPr>
        </p:nvGraphicFramePr>
        <p:xfrm>
          <a:off x="13238018" y="24484726"/>
          <a:ext cx="11783289" cy="9235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D5B34C3B-4E81-4254-A6E9-AE073D3FD8FB}"/>
              </a:ext>
            </a:extLst>
          </p:cNvPr>
          <p:cNvGrpSpPr/>
          <p:nvPr/>
        </p:nvGrpSpPr>
        <p:grpSpPr>
          <a:xfrm>
            <a:off x="610986" y="14663651"/>
            <a:ext cx="11172309" cy="19624557"/>
            <a:chOff x="387858" y="2372493"/>
            <a:chExt cx="3855896" cy="3757615"/>
          </a:xfrm>
        </p:grpSpPr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AFAAB76D-3C56-42D5-8973-B62697731FE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2372493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INTRODUCTION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8566C618-56B6-4F4D-AE56-8609E837C5A5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3375535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METHODS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39" name="Title 1">
              <a:extLst>
                <a:ext uri="{FF2B5EF4-FFF2-40B4-BE49-F238E27FC236}">
                  <a16:creationId xmlns:a16="http://schemas.microsoft.com/office/drawing/2014/main" id="{4094FBC4-7359-461D-8410-79C9627D3AD1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4378577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t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RESULTS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  <p:sp>
          <p:nvSpPr>
            <p:cNvPr id="41" name="Title 1">
              <a:extLst>
                <a:ext uri="{FF2B5EF4-FFF2-40B4-BE49-F238E27FC236}">
                  <a16:creationId xmlns:a16="http://schemas.microsoft.com/office/drawing/2014/main" id="{C0FC4D61-58E3-44CB-B66B-5A58E08D069E}"/>
                </a:ext>
              </a:extLst>
            </p:cNvPr>
            <p:cNvSpPr txBox="1">
              <a:spLocks/>
            </p:cNvSpPr>
            <p:nvPr/>
          </p:nvSpPr>
          <p:spPr>
            <a:xfrm>
              <a:off x="387858" y="5361498"/>
              <a:ext cx="3855896" cy="768610"/>
            </a:xfrm>
            <a:prstGeom prst="rect">
              <a:avLst/>
            </a:prstGeom>
          </p:spPr>
          <p:txBody>
            <a:bodyPr wrap="square" lIns="256032" tIns="41897" rIns="256032" bIns="41897" anchor="b">
              <a:spAutoFit/>
            </a:bodyPr>
            <a:lstStyle>
              <a:lvl1pPr algn="l" defTabSz="402336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936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95000"/>
                </a:lnSpc>
              </a:pPr>
              <a:r>
                <a:rPr lang="en-US" sz="4480" b="1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CONCLUSION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: Lorem ipsum dolor sit amet, consectetur adipiscing elit, sed do eiusmod tempor incididunt ut labore et dolore magna </a:t>
              </a:r>
              <a:r>
                <a:rPr lang="en-US" sz="4480" dirty="0" err="1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aliqua</a:t>
              </a:r>
              <a:r>
                <a:rPr lang="en-US" sz="4480" dirty="0">
                  <a:solidFill>
                    <a:schemeClr val="tx2">
                      <a:lumMod val="50000"/>
                    </a:schemeClr>
                  </a:solidFill>
                  <a:latin typeface="+mn-lt"/>
                </a:rPr>
                <a:t>. Ut enim ad minim veniam, quis nostrud exercitation ullamco laboris nisi ut aliquip ex ea commodo consequat. 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938D68E-FAC3-4901-A99C-29A6906B6BF5}"/>
              </a:ext>
            </a:extLst>
          </p:cNvPr>
          <p:cNvSpPr txBox="1"/>
          <p:nvPr/>
        </p:nvSpPr>
        <p:spPr>
          <a:xfrm>
            <a:off x="26476030" y="33720370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3. Description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31BF2EF-3D46-46B3-A8CF-CFD3B30EE0E7}"/>
              </a:ext>
            </a:extLst>
          </p:cNvPr>
          <p:cNvSpPr txBox="1"/>
          <p:nvPr/>
        </p:nvSpPr>
        <p:spPr>
          <a:xfrm>
            <a:off x="13238016" y="33711769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2. Description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52F047-1E9C-4A55-9CFA-DE108159DADE}"/>
              </a:ext>
            </a:extLst>
          </p:cNvPr>
          <p:cNvSpPr txBox="1"/>
          <p:nvPr/>
        </p:nvSpPr>
        <p:spPr>
          <a:xfrm>
            <a:off x="13238016" y="22745851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Figure 1. Description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C83BF79-ED41-467D-BC13-5B3C456552C1}"/>
              </a:ext>
            </a:extLst>
          </p:cNvPr>
          <p:cNvSpPr txBox="1"/>
          <p:nvPr/>
        </p:nvSpPr>
        <p:spPr>
          <a:xfrm>
            <a:off x="26621506" y="22722205"/>
            <a:ext cx="10910454" cy="552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87">
                <a:solidFill>
                  <a:schemeClr val="tx2">
                    <a:lumMod val="50000"/>
                  </a:schemeClr>
                </a:solidFill>
              </a:rPr>
              <a:t>Table 1. Description</a:t>
            </a:r>
          </a:p>
        </p:txBody>
      </p:sp>
    </p:spTree>
    <p:extLst>
      <p:ext uri="{BB962C8B-B14F-4D97-AF65-F5344CB8AC3E}">
        <p14:creationId xmlns:p14="http://schemas.microsoft.com/office/powerpoint/2010/main" val="3764955322"/>
      </p:ext>
    </p:extLst>
  </p:cSld>
  <p:clrMapOvr>
    <a:masterClrMapping/>
  </p:clrMapOvr>
</p:sld>
</file>

<file path=ppt/theme/theme1.xml><?xml version="1.0" encoding="utf-8"?>
<a:theme xmlns:a="http://schemas.openxmlformats.org/drawingml/2006/main" name="3 sec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 section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 secti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 sections monochro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 sections yell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3 sections yello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2108</TotalTime>
  <Words>272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Medium Cond</vt:lpstr>
      <vt:lpstr>3 sections</vt:lpstr>
      <vt:lpstr>2 sections</vt:lpstr>
      <vt:lpstr>1 section</vt:lpstr>
      <vt:lpstr>3 sections monochrome</vt:lpstr>
      <vt:lpstr>3 sections yellow</vt:lpstr>
      <vt:lpstr>1_3 sections yellow</vt:lpstr>
      <vt:lpstr>Poster Template Provided By Genigraphics – 800.790.4001 Replace This Text With Your Title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JL-PC</dc:creator>
  <dc:description>Quality poster printing
www.genigraphics.com
1-800-790-4001</dc:description>
  <cp:lastModifiedBy>Dillon Hall</cp:lastModifiedBy>
  <cp:revision>69</cp:revision>
  <dcterms:created xsi:type="dcterms:W3CDTF">2019-10-25T19:49:05Z</dcterms:created>
  <dcterms:modified xsi:type="dcterms:W3CDTF">2022-12-14T04:43:15Z</dcterms:modified>
</cp:coreProperties>
</file>